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3F89E-D8B5-440D-8250-9B3BD58FC731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C519-E9D3-4792-AF43-60F8627A4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3F89E-D8B5-440D-8250-9B3BD58FC731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C519-E9D3-4792-AF43-60F8627A4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3F89E-D8B5-440D-8250-9B3BD58FC731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C519-E9D3-4792-AF43-60F8627A4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3F89E-D8B5-440D-8250-9B3BD58FC731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C519-E9D3-4792-AF43-60F8627A4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3F89E-D8B5-440D-8250-9B3BD58FC731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C519-E9D3-4792-AF43-60F8627A4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3F89E-D8B5-440D-8250-9B3BD58FC731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C519-E9D3-4792-AF43-60F8627A4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3F89E-D8B5-440D-8250-9B3BD58FC731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C519-E9D3-4792-AF43-60F8627A4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3F89E-D8B5-440D-8250-9B3BD58FC731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C519-E9D3-4792-AF43-60F8627A4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3F89E-D8B5-440D-8250-9B3BD58FC731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C519-E9D3-4792-AF43-60F8627A4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3F89E-D8B5-440D-8250-9B3BD58FC731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C519-E9D3-4792-AF43-60F8627A4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3F89E-D8B5-440D-8250-9B3BD58FC731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C519-E9D3-4792-AF43-60F8627A4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>
            <a:alpha val="4902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3F89E-D8B5-440D-8250-9B3BD58FC731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2C519-E9D3-4792-AF43-60F8627A4F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00B0F0"/>
                </a:solidFill>
              </a:rPr>
              <a:t>New </a:t>
            </a:r>
            <a:r>
              <a:rPr lang="en-US" sz="6600" dirty="0" smtClean="0">
                <a:solidFill>
                  <a:srgbClr val="00B0F0"/>
                </a:solidFill>
              </a:rPr>
              <a:t>Media Characteristics </a:t>
            </a:r>
            <a:endParaRPr lang="en-US" sz="66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B0F0"/>
                </a:solidFill>
              </a:rPr>
              <a:t>Ganesh Kumar Ranjan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B0F0"/>
                </a:solidFill>
              </a:rPr>
              <a:t>Faculty, MJMC,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B0F0"/>
                </a:solidFill>
              </a:rPr>
              <a:t>MMHA&amp;PU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 media can also be thought of as digital media. Digital media are forms of media content that combine and integrate data, text, sound and images of all kinds ; are stored in digital formats; and are increasingly distributed through networks such as those based on broadband, </a:t>
            </a:r>
            <a:r>
              <a:rPr lang="en-US" dirty="0" err="1" smtClean="0"/>
              <a:t>fibre</a:t>
            </a:r>
            <a:r>
              <a:rPr lang="en-US" dirty="0" smtClean="0"/>
              <a:t> optic cables.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Digital media(new media ) forms have following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r>
              <a:rPr lang="en-US" dirty="0" err="1" smtClean="0"/>
              <a:t>Manipulable</a:t>
            </a:r>
            <a:endParaRPr lang="en-US" dirty="0" smtClean="0"/>
          </a:p>
          <a:p>
            <a:r>
              <a:rPr lang="en-US" dirty="0" smtClean="0"/>
              <a:t>Networkable</a:t>
            </a:r>
          </a:p>
          <a:p>
            <a:r>
              <a:rPr lang="en-US" dirty="0" smtClean="0"/>
              <a:t>Dense</a:t>
            </a:r>
          </a:p>
          <a:p>
            <a:r>
              <a:rPr lang="en-US" dirty="0" smtClean="0"/>
              <a:t>compressible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3763962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</a:rPr>
              <a:t>Manipulable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digital information is easily changeable and adaptive at all stage of creation, storage, delivery and use.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41449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Networkable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digital information can be shared and exchanged between large number of users simultaneously and across enormous distances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37639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Dense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very large amount of digital information can be stored in very small physical spaces(</a:t>
            </a:r>
            <a:r>
              <a:rPr lang="en-US" dirty="0" err="1" smtClean="0"/>
              <a:t>usb</a:t>
            </a:r>
            <a:r>
              <a:rPr lang="en-US" dirty="0" smtClean="0"/>
              <a:t>, flash disk, </a:t>
            </a:r>
            <a:r>
              <a:rPr lang="en-US" dirty="0" err="1" smtClean="0"/>
              <a:t>ssd</a:t>
            </a:r>
            <a:r>
              <a:rPr lang="en-US" dirty="0" smtClean="0"/>
              <a:t>.)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49069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Compressible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amount of capacity that digital information takes upon on any  network can be reduced </a:t>
            </a:r>
            <a:r>
              <a:rPr lang="en-US" dirty="0" err="1" smtClean="0"/>
              <a:t>dramaticaly</a:t>
            </a:r>
            <a:r>
              <a:rPr lang="en-US" dirty="0" smtClean="0"/>
              <a:t> through compression and decompression when needed.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83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New Media Characteristics </vt:lpstr>
      <vt:lpstr>New media can also be thought of as digital media. Digital media are forms of media content that combine and integrate data, text, sound and images of all kinds ; are stored in digital formats; and are increasingly distributed through networks such as those based on broadband, fibre optic cables.</vt:lpstr>
      <vt:lpstr>Digital media(new media ) forms have following characteristics</vt:lpstr>
      <vt:lpstr>Manipulable digital information is easily changeable and adaptive at all stage of creation, storage, delivery and use.</vt:lpstr>
      <vt:lpstr>Networkable digital information can be shared and exchanged between large number of users simultaneously and across enormous distances</vt:lpstr>
      <vt:lpstr>Dense very large amount of digital information can be stored in very small physical spaces(usb, flash disk, ssd.)</vt:lpstr>
      <vt:lpstr>Compressible the amount of capacity that digital information takes upon on any  network can be reduced dramaticaly through compression and decompression when needed.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Media Characteristics</dc:title>
  <dc:creator>Lenovo</dc:creator>
  <cp:lastModifiedBy>Lenovo</cp:lastModifiedBy>
  <cp:revision>2</cp:revision>
  <dcterms:created xsi:type="dcterms:W3CDTF">2021-07-04T10:40:25Z</dcterms:created>
  <dcterms:modified xsi:type="dcterms:W3CDTF">2021-07-04T10:55:21Z</dcterms:modified>
</cp:coreProperties>
</file>